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notesMasterIdLst>
    <p:notesMasterId r:id="rId7"/>
  </p:notesMasterIdLst>
  <p:handoutMasterIdLst>
    <p:handoutMasterId r:id="rId8"/>
  </p:handoutMasterIdLst>
  <p:sldIdLst>
    <p:sldId id="336" r:id="rId2"/>
    <p:sldId id="341" r:id="rId3"/>
    <p:sldId id="342" r:id="rId4"/>
    <p:sldId id="343" r:id="rId5"/>
    <p:sldId id="344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3A0E0C"/>
    <a:srgbClr val="8056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97" autoAdjust="0"/>
    <p:restoredTop sz="96625" autoAdjust="0"/>
  </p:normalViewPr>
  <p:slideViewPr>
    <p:cSldViewPr>
      <p:cViewPr>
        <p:scale>
          <a:sx n="75" d="100"/>
          <a:sy n="75" d="100"/>
        </p:scale>
        <p:origin x="-1188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2838" y="-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767759-A0F3-4038-9A70-8FA4BFED6F77}" type="datetimeFigureOut">
              <a:rPr lang="en-US" smtClean="0"/>
              <a:pPr/>
              <a:t>11/12/2011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9DF3A6-9BEB-464E-91FA-281B4DD77CA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46804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4C814B-440C-4BDD-A70F-A0B84470AB4F}" type="datetimeFigureOut">
              <a:rPr lang="en-US" smtClean="0"/>
              <a:pPr/>
              <a:t>11/12/2011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7E39F6-EBC9-401A-A193-C8BFC6A3F4E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199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7E39F6-EBC9-401A-A193-C8BFC6A3F4E0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14986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/>
          <p:cNvSpPr>
            <a:spLocks/>
          </p:cNvSpPr>
          <p:nvPr userDrawn="1"/>
        </p:nvSpPr>
        <p:spPr bwMode="auto">
          <a:xfrm rot="10800000">
            <a:off x="0" y="5969000"/>
            <a:ext cx="9144000" cy="8890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0" y="624"/>
              </a:cxn>
              <a:cxn ang="0">
                <a:pos x="0" y="0"/>
              </a:cxn>
            </a:cxnLst>
            <a:rect l="0" t="0" r="r" b="b"/>
            <a:pathLst>
              <a:path w="5760" h="624">
                <a:moveTo>
                  <a:pt x="0" y="0"/>
                </a:moveTo>
                <a:lnTo>
                  <a:pt x="5760" y="0"/>
                </a:lnTo>
                <a:lnTo>
                  <a:pt x="0" y="624"/>
                </a:lnTo>
                <a:lnTo>
                  <a:pt x="0" y="0"/>
                </a:lnTo>
                <a:close/>
              </a:path>
            </a:pathLst>
          </a:custGeom>
          <a:solidFill>
            <a:srgbClr val="3A0E0C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8" name="Rectangle 6"/>
          <p:cNvSpPr>
            <a:spLocks noChangeArrowheads="1"/>
          </p:cNvSpPr>
          <p:nvPr userDrawn="1"/>
        </p:nvSpPr>
        <p:spPr bwMode="auto">
          <a:xfrm>
            <a:off x="0" y="0"/>
            <a:ext cx="9144000" cy="203200"/>
          </a:xfrm>
          <a:prstGeom prst="rect">
            <a:avLst/>
          </a:prstGeom>
          <a:solidFill>
            <a:srgbClr val="3A0E0C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pic>
        <p:nvPicPr>
          <p:cNvPr id="10" name="Picture 7" descr="crown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96200" y="4953003"/>
            <a:ext cx="1447800" cy="1400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logo_thestory_1c_rev.eps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401" y="6351485"/>
            <a:ext cx="2257023" cy="32871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spcBef>
          <a:spcPct val="0"/>
        </a:spcBef>
        <a:buNone/>
        <a:defRPr lang="en-US" sz="4000" kern="1200" dirty="0" smtClean="0">
          <a:solidFill>
            <a:srgbClr val="3A0E0C"/>
          </a:solidFill>
          <a:latin typeface="+mj-lt"/>
          <a:ea typeface="+mj-ea"/>
          <a:cs typeface="+mj-cs"/>
        </a:defRPr>
      </a:lvl1pPr>
    </p:titleStyle>
    <p:bodyStyle>
      <a:lvl1pPr marL="342900" marR="0" indent="-34290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itchFamily="34" charset="0"/>
        <a:buChar char="•"/>
        <a:tabLst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marR="0" indent="-28575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itchFamily="34" charset="0"/>
        <a:buChar char="–"/>
        <a:tabLst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marR="0" indent="-22860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itchFamily="34" charset="0"/>
        <a:buChar char="•"/>
        <a:tabLst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marR="0" indent="-22860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itchFamily="34" charset="0"/>
        <a:buChar char="–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marR="0" indent="-22860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itchFamily="34" charset="0"/>
        <a:buChar char="»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28600" y="3505200"/>
            <a:ext cx="53340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/>
              <a:t>The Faith of a Foreign Woman</a:t>
            </a:r>
          </a:p>
          <a:p>
            <a:pPr algn="ctr"/>
            <a:endParaRPr lang="en-US" sz="2000" dirty="0"/>
          </a:p>
          <a:p>
            <a:pPr algn="ctr"/>
            <a:r>
              <a:rPr lang="en-US" sz="2000" i="1" dirty="0" smtClean="0"/>
              <a:t>Chapter 9</a:t>
            </a:r>
          </a:p>
          <a:p>
            <a:pPr algn="ctr"/>
            <a:r>
              <a:rPr lang="en-US" sz="2000" dirty="0" smtClean="0"/>
              <a:t>Ruth 1-4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1519535"/>
            <a:ext cx="86036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Coincident is when God decides to act </a:t>
            </a:r>
            <a:r>
              <a:rPr lang="en-US" sz="2400" b="1" u="sng" dirty="0"/>
              <a:t>anonymously</a:t>
            </a:r>
            <a:r>
              <a:rPr lang="en-US" sz="2400" dirty="0"/>
              <a:t>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2971800"/>
            <a:ext cx="79351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Three word summary: </a:t>
            </a:r>
            <a:r>
              <a:rPr lang="en-US" sz="2400" b="1" u="sng" dirty="0"/>
              <a:t>Romance</a:t>
            </a:r>
            <a:r>
              <a:rPr lang="en-US" sz="2400" dirty="0"/>
              <a:t> of </a:t>
            </a:r>
            <a:r>
              <a:rPr lang="en-US" sz="2400" b="1" u="sng" dirty="0"/>
              <a:t>Redemption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026453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76400" y="2052935"/>
            <a:ext cx="48926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I. Begins with </a:t>
            </a:r>
            <a:r>
              <a:rPr lang="en-US" sz="2400" b="1" u="sng" dirty="0"/>
              <a:t>tragedy</a:t>
            </a:r>
            <a:r>
              <a:rPr lang="en-US" sz="2400" dirty="0"/>
              <a:t> &amp; </a:t>
            </a:r>
            <a:r>
              <a:rPr lang="en-US" sz="2400" b="1" u="sng" dirty="0" smtClean="0"/>
              <a:t>loss</a:t>
            </a:r>
            <a:endParaRPr lang="en-US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2667000" y="3272135"/>
            <a:ext cx="38186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But </a:t>
            </a:r>
            <a:r>
              <a:rPr lang="en-US" sz="2400" b="1" u="sng" dirty="0"/>
              <a:t>hope</a:t>
            </a:r>
            <a:r>
              <a:rPr lang="en-US" sz="2400" dirty="0"/>
              <a:t> is in the Lord</a:t>
            </a:r>
          </a:p>
        </p:txBody>
      </p:sp>
    </p:spTree>
    <p:extLst>
      <p:ext uri="{BB962C8B-B14F-4D97-AF65-F5344CB8AC3E}">
        <p14:creationId xmlns:p14="http://schemas.microsoft.com/office/powerpoint/2010/main" val="1470055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990600"/>
            <a:ext cx="37581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II. Two </a:t>
            </a:r>
            <a:r>
              <a:rPr lang="en-US" sz="2400" b="1" u="sng" dirty="0"/>
              <a:t>widows</a:t>
            </a:r>
            <a:r>
              <a:rPr lang="en-US" sz="2400" dirty="0"/>
              <a:t> return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777474" y="1828800"/>
            <a:ext cx="40078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God </a:t>
            </a:r>
            <a:r>
              <a:rPr lang="en-US" sz="2000" b="1" u="sng" dirty="0"/>
              <a:t>provides</a:t>
            </a:r>
            <a:r>
              <a:rPr lang="en-US" sz="2000" dirty="0"/>
              <a:t> for the widows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28800" y="2590800"/>
            <a:ext cx="30235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A </a:t>
            </a:r>
            <a:r>
              <a:rPr lang="en-US" sz="2000" b="1" u="sng" dirty="0" smtClean="0"/>
              <a:t>kinsman</a:t>
            </a:r>
            <a:r>
              <a:rPr lang="en-US" sz="2000" dirty="0" smtClean="0"/>
              <a:t>-redeemer</a:t>
            </a:r>
            <a:endParaRPr lang="en-US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1834757" y="3276600"/>
            <a:ext cx="6897529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1. Provide </a:t>
            </a:r>
            <a:r>
              <a:rPr lang="en-US" dirty="0" smtClean="0"/>
              <a:t>an heir </a:t>
            </a:r>
            <a:r>
              <a:rPr lang="en-US" dirty="0"/>
              <a:t>for a relative who died (Deut. 25:5-10)</a:t>
            </a:r>
          </a:p>
          <a:p>
            <a:r>
              <a:rPr lang="en-US" dirty="0"/>
              <a:t> </a:t>
            </a:r>
          </a:p>
          <a:p>
            <a:r>
              <a:rPr lang="en-US" dirty="0"/>
              <a:t>2. Redeem land that a poor relative sold outside of the </a:t>
            </a:r>
            <a:endParaRPr lang="en-US" dirty="0" smtClean="0"/>
          </a:p>
          <a:p>
            <a:r>
              <a:rPr lang="en-US" dirty="0"/>
              <a:t> </a:t>
            </a:r>
            <a:r>
              <a:rPr lang="en-US" dirty="0" smtClean="0"/>
              <a:t>   family </a:t>
            </a:r>
            <a:r>
              <a:rPr lang="en-US" dirty="0"/>
              <a:t>(Leviticus 25:25-28)</a:t>
            </a:r>
          </a:p>
          <a:p>
            <a:r>
              <a:rPr lang="en-US" dirty="0"/>
              <a:t> </a:t>
            </a:r>
          </a:p>
          <a:p>
            <a:r>
              <a:rPr lang="en-US" dirty="0"/>
              <a:t>3. Redeem a relative who had been sold into slavery </a:t>
            </a:r>
            <a:endParaRPr lang="en-US" dirty="0" smtClean="0"/>
          </a:p>
          <a:p>
            <a:r>
              <a:rPr lang="en-US" dirty="0"/>
              <a:t> </a:t>
            </a:r>
            <a:r>
              <a:rPr lang="en-US" dirty="0" smtClean="0"/>
              <a:t>  (</a:t>
            </a:r>
            <a:r>
              <a:rPr lang="en-US" dirty="0"/>
              <a:t>Leviticus 25:47-49)</a:t>
            </a:r>
          </a:p>
        </p:txBody>
      </p:sp>
    </p:spTree>
    <p:extLst>
      <p:ext uri="{BB962C8B-B14F-4D97-AF65-F5344CB8AC3E}">
        <p14:creationId xmlns:p14="http://schemas.microsoft.com/office/powerpoint/2010/main" val="851006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64126" y="1447800"/>
            <a:ext cx="68082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III. God </a:t>
            </a:r>
            <a:r>
              <a:rPr lang="en-US" sz="2400" b="1" u="sng" dirty="0"/>
              <a:t>happens</a:t>
            </a:r>
            <a:r>
              <a:rPr lang="en-US" sz="2400" dirty="0"/>
              <a:t>! God </a:t>
            </a:r>
            <a:r>
              <a:rPr lang="en-US" sz="2400" b="1" u="sng" dirty="0"/>
              <a:t>happens</a:t>
            </a:r>
            <a:r>
              <a:rPr lang="en-US" sz="2400" dirty="0"/>
              <a:t> to work!</a:t>
            </a:r>
          </a:p>
        </p:txBody>
      </p:sp>
    </p:spTree>
    <p:extLst>
      <p:ext uri="{BB962C8B-B14F-4D97-AF65-F5344CB8AC3E}">
        <p14:creationId xmlns:p14="http://schemas.microsoft.com/office/powerpoint/2010/main" val="4231895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 Story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Zondervan">
      <a:majorFont>
        <a:latin typeface="Calibri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1541</TotalTime>
  <Words>77</Words>
  <Application>Microsoft Office PowerPoint</Application>
  <PresentationFormat>On-screen Show (4:3)</PresentationFormat>
  <Paragraphs>20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The Story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HarperCollins Publishers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janine dent</dc:creator>
  <cp:lastModifiedBy>Michael L Futrell</cp:lastModifiedBy>
  <cp:revision>89</cp:revision>
  <dcterms:created xsi:type="dcterms:W3CDTF">2011-01-25T13:46:25Z</dcterms:created>
  <dcterms:modified xsi:type="dcterms:W3CDTF">2011-11-13T03:15:39Z</dcterms:modified>
</cp:coreProperties>
</file>